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4CCC4-1752-47DD-9C5C-80CAA89E5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6E55E7-8176-422E-BBCA-4A617C225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688A2-8294-4045-A32C-EC53291A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74F8C-8E66-4FA3-A542-80B88EB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A31AA-1C3D-4416-9A5E-CF84E404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1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13B31-D813-4015-8871-8158D3CF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473E7-2749-4F91-8EA0-224CC9D1E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59474-83CF-4ADD-850D-B9D6BB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B85F5-DDE5-4078-BF9D-DE2D39B9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A0966-859B-4BB5-9CD7-2ABCF3B9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5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853C8F-7619-4F43-8586-D3ADE9D18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B9DA03-BD32-44BD-8A9C-3AE08A088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A82A5C-ECFE-4FE7-9F83-AE14D31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426A38-F818-4697-B1C2-9BAA331B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4AA02-A1C2-4129-89E9-F988F83D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0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56F59-CF57-4781-9A81-81429292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0D5F3-E3D2-4BCD-A0AD-E2B1DD036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C4BC8-0DF4-4773-B1AB-EA5617CC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C28E6-5D07-43F8-95C2-047EB4D4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E67EB-DDC4-434B-8E20-81BA2B72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3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240D7-B99F-46EA-9251-443DFE30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ACBF67-B0CC-4CB6-A5E1-4A0D8188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05F7E-F199-4990-84D9-8BF10F89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F3C41-6614-432A-B105-34A349AD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3325D-0867-4993-A1BC-BABD853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25633-FA59-42A7-80D5-1A0A5AB8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FE0D9A-1891-4DB1-914D-A24266491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76E59-3336-4145-A2F1-EC7BB4330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DCD34D-AAAD-4AA7-8DCB-F587CD3A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E934E-F0E7-4082-A361-DF8A44CE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C7E3B-B4D8-4FC0-9F85-1AB6E284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4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CC71F-B454-4F5A-A2DE-0AAEBA7A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D87A21-E47F-4942-B94D-7918490FB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DF06F-A69C-49FB-B531-DB6CE262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A3CDF1-C719-4999-9426-C116EA9A6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B57D0F-0022-48A6-893B-DDEC8E6BE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8C87A5-3244-4C69-A2D5-D65AA3CF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19D49E-04A1-4229-A366-1072F740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BE0BE6-1DB7-4E3C-B31B-8006ED90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8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4B884-267B-4DAF-8792-5C0CD9FF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CAD772-4533-4061-A9FF-A5646DD8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20F469-052E-4686-8A2D-5B8858D4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4EE66-7FF5-4137-8962-815D36E8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C583FC-33EA-479C-86C5-A7DE3989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1C5A3B-90DC-4732-8B90-89E3E5A0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BB6B8E-ECC6-4A60-8B6B-BC0E22ED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455DC-61AF-4AB6-A1A6-C5ABE139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67C80-8476-446C-99FE-0A281EA3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CE728D-CB90-4AE7-8FD7-CA79FBFE3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9BE3C8-DA39-49EB-8504-1EA3CDEE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B10984-2EF6-42A9-AC81-DB3FFB92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FA271-7972-4FCC-8767-F411068F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1E9FD-1A9C-43DA-A113-458EC1B5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0C42A6-2612-4EA2-ABBC-F580B8ADC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15682-1FFA-4954-AA7B-B288900D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059E2A-E7CB-43B2-8673-D4F00289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86C14C-EB0E-44D5-9745-20883FF5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366D5-1C23-4832-BC29-4C2B5A29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0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C7520-72D2-4C16-A173-6CD6AC30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78667C-970D-4B64-ADBC-59D84CB20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D808C-97F1-4C43-88EB-81031DAD0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FA11-2BAF-4675-9507-93BFFA99A186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0A4E6-3860-49DD-BC76-FCA380059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9D313-24BA-4BFC-AC31-F5363722D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BFF6-3932-4738-B3F3-1972D7FCF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3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AF9E6-9355-4B43-80BA-17565D00C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Перелетные птицы.</a:t>
            </a:r>
          </a:p>
        </p:txBody>
      </p:sp>
    </p:spTree>
    <p:extLst>
      <p:ext uri="{BB962C8B-B14F-4D97-AF65-F5344CB8AC3E}">
        <p14:creationId xmlns:p14="http://schemas.microsoft.com/office/powerpoint/2010/main" val="70040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F7154-6337-4A9E-84A6-CF5095B2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39"/>
          </a:xfrm>
        </p:spPr>
        <p:txBody>
          <a:bodyPr/>
          <a:lstStyle/>
          <a:p>
            <a:r>
              <a:rPr lang="ru-RU" dirty="0"/>
              <a:t>Весна пришла – встречаем гостей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4CB2E2-DB23-4403-9187-279061FAE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731" y="1274164"/>
            <a:ext cx="7824865" cy="53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A9C728-6AF6-40D6-9F6A-9A664FE87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809" y="509666"/>
            <a:ext cx="8364511" cy="56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3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69B1C9-CC9E-4E28-A2DD-F09A1B8AC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741" y="689548"/>
            <a:ext cx="8064708" cy="57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377B08-F05E-43FC-883B-7BA2B155B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682" y="494675"/>
            <a:ext cx="8229599" cy="59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5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CED388-301A-4748-8665-758473165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908" y="839449"/>
            <a:ext cx="8964117" cy="53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2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578177-4FB8-494A-96E0-1DAA48393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289" y="1139252"/>
            <a:ext cx="6805534" cy="53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6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Перелетные птицы.</vt:lpstr>
      <vt:lpstr>Весна пришла – встречаем гостей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птицы.</dc:title>
  <dc:creator>user</dc:creator>
  <cp:lastModifiedBy>user</cp:lastModifiedBy>
  <cp:revision>2</cp:revision>
  <dcterms:created xsi:type="dcterms:W3CDTF">2025-03-11T16:55:42Z</dcterms:created>
  <dcterms:modified xsi:type="dcterms:W3CDTF">2025-03-11T17:11:05Z</dcterms:modified>
</cp:coreProperties>
</file>